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84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201228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Google App Store Analysis Detailed Project Report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503408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656064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9D2E6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29759" y="5760601"/>
            <a:ext cx="162163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</a:t>
            </a: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1299686" y="5639395"/>
            <a:ext cx="285964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Rushikesh Khandare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22068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4" name="Text 2"/>
          <p:cNvSpPr/>
          <p:nvPr/>
        </p:nvSpPr>
        <p:spPr>
          <a:xfrm>
            <a:off x="3838456" y="42767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Architecture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56" y="1224677"/>
            <a:ext cx="6652498" cy="85683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89465" y="606623"/>
            <a:ext cx="5509022" cy="688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Insights</a:t>
            </a:r>
            <a:endParaRPr lang="en-US" sz="4338" dirty="0"/>
          </a:p>
        </p:txBody>
      </p:sp>
      <p:sp>
        <p:nvSpPr>
          <p:cNvPr id="5" name="Text 3"/>
          <p:cNvSpPr/>
          <p:nvPr/>
        </p:nvSpPr>
        <p:spPr>
          <a:xfrm>
            <a:off x="2389465" y="1735812"/>
            <a:ext cx="9851469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1735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Forcast</a:t>
            </a:r>
            <a:endParaRPr lang="en-US" sz="1735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65" y="2336244"/>
            <a:ext cx="9402128" cy="52867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469594" y="596027"/>
            <a:ext cx="5419487" cy="677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34"/>
              </a:lnSpc>
              <a:buNone/>
            </a:pPr>
            <a:r>
              <a:rPr lang="en-US" sz="426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Insights</a:t>
            </a:r>
            <a:endParaRPr lang="en-US" sz="4267" dirty="0"/>
          </a:p>
        </p:txBody>
      </p:sp>
      <p:sp>
        <p:nvSpPr>
          <p:cNvPr id="5" name="Text 3"/>
          <p:cNvSpPr/>
          <p:nvPr/>
        </p:nvSpPr>
        <p:spPr>
          <a:xfrm>
            <a:off x="2469594" y="1706999"/>
            <a:ext cx="9691211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Animated</a:t>
            </a:r>
            <a:endParaRPr lang="en-US" sz="170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94" y="2297668"/>
            <a:ext cx="9419273" cy="53378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64460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1783318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Drill Down Donut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388632"/>
            <a:ext cx="8125420" cy="459105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348389" y="7229594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416373" y="602575"/>
            <a:ext cx="5478780" cy="684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3"/>
              </a:lnSpc>
              <a:buNone/>
            </a:pPr>
            <a:r>
              <a:rPr lang="en-US" sz="431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Insights</a:t>
            </a:r>
            <a:endParaRPr lang="en-US" sz="4314" dirty="0"/>
          </a:p>
        </p:txBody>
      </p:sp>
      <p:sp>
        <p:nvSpPr>
          <p:cNvPr id="5" name="Text 3"/>
          <p:cNvSpPr/>
          <p:nvPr/>
        </p:nvSpPr>
        <p:spPr>
          <a:xfrm>
            <a:off x="2416373" y="1725692"/>
            <a:ext cx="9797534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172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Drill Down column</a:t>
            </a:r>
            <a:endParaRPr lang="en-US" sz="1726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373" y="2322790"/>
            <a:ext cx="9442252" cy="53057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443163" y="599837"/>
            <a:ext cx="5449014" cy="681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63"/>
              </a:lnSpc>
              <a:buNone/>
            </a:pPr>
            <a:r>
              <a:rPr lang="en-US" sz="429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Insights</a:t>
            </a:r>
            <a:endParaRPr lang="en-US" sz="4291" dirty="0"/>
          </a:p>
        </p:txBody>
      </p:sp>
      <p:sp>
        <p:nvSpPr>
          <p:cNvPr id="5" name="Text 3"/>
          <p:cNvSpPr/>
          <p:nvPr/>
        </p:nvSpPr>
        <p:spPr>
          <a:xfrm>
            <a:off x="2443163" y="1716881"/>
            <a:ext cx="9744075" cy="3487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6"/>
              </a:lnSpc>
              <a:buNone/>
            </a:pPr>
            <a:r>
              <a:rPr lang="en-US" sz="171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Infographic</a:t>
            </a:r>
            <a:endParaRPr lang="en-US" sz="1716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3" y="2310765"/>
            <a:ext cx="9470588" cy="53188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48625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NovyPro Dashboard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624971"/>
            <a:ext cx="9631442" cy="41183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64377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QUESTIONS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178248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Q1) What’s the source of data?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48389" y="2387798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dataset is taken from ineuron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48389" y="2993112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Q2) What was the type of data?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48389" y="3598426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 was the combination of numerical and Categorical values.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48389" y="4203740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 3) What techniques were you using for data pre-processing?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48389" y="4809053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Removing unwanted attributes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348389" y="5414367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Visualizing relation of independent variables with each other and output variables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48389" y="6019681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Checking and changing Distribution of continuous values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348389" y="662499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Removing outliers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2348389" y="7230308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Cleaning data and imputing if null values are present.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8389" y="5156359"/>
            <a:ext cx="6060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Thank you</a:t>
            </a:r>
            <a:endParaRPr lang="en-US" sz="437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4234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1"/>
          <p:cNvSpPr/>
          <p:nvPr/>
        </p:nvSpPr>
        <p:spPr>
          <a:xfrm>
            <a:off x="3396853" y="481965"/>
            <a:ext cx="4382214" cy="547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Details:</a:t>
            </a:r>
            <a:endParaRPr lang="en-US" sz="3451" dirty="0"/>
          </a:p>
        </p:txBody>
      </p:sp>
      <p:sp>
        <p:nvSpPr>
          <p:cNvPr id="5" name="Text 2"/>
          <p:cNvSpPr/>
          <p:nvPr/>
        </p:nvSpPr>
        <p:spPr>
          <a:xfrm>
            <a:off x="3572113" y="1493044"/>
            <a:ext cx="3563898" cy="547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Title</a:t>
            </a:r>
            <a:endParaRPr lang="en-US" sz="3451" dirty="0"/>
          </a:p>
        </p:txBody>
      </p:sp>
      <p:sp>
        <p:nvSpPr>
          <p:cNvPr id="6" name="Text 3"/>
          <p:cNvSpPr/>
          <p:nvPr/>
        </p:nvSpPr>
        <p:spPr>
          <a:xfrm>
            <a:off x="7494151" y="1493044"/>
            <a:ext cx="3563898" cy="32868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Analyzing Google Apps        Store dataset in terms of app downloads and ratings.  </a:t>
            </a:r>
            <a:endParaRPr lang="en-US" sz="3451" dirty="0"/>
          </a:p>
        </p:txBody>
      </p:sp>
      <p:sp>
        <p:nvSpPr>
          <p:cNvPr id="7" name="Shape 4"/>
          <p:cNvSpPr/>
          <p:nvPr/>
        </p:nvSpPr>
        <p:spPr>
          <a:xfrm>
            <a:off x="3396853" y="4892635"/>
            <a:ext cx="7836575" cy="1321118"/>
          </a:xfrm>
          <a:prstGeom prst="rect">
            <a:avLst/>
          </a:prstGeom>
          <a:solidFill>
            <a:srgbClr val="363A4A"/>
          </a:solidFill>
          <a:ln/>
        </p:spPr>
      </p:sp>
      <p:sp>
        <p:nvSpPr>
          <p:cNvPr id="8" name="Text 5"/>
          <p:cNvSpPr/>
          <p:nvPr/>
        </p:nvSpPr>
        <p:spPr>
          <a:xfrm>
            <a:off x="3572113" y="5005388"/>
            <a:ext cx="3563898" cy="547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</a:t>
            </a:r>
            <a:endParaRPr lang="en-US" sz="3451" dirty="0"/>
          </a:p>
        </p:txBody>
      </p:sp>
      <p:sp>
        <p:nvSpPr>
          <p:cNvPr id="9" name="Text 6"/>
          <p:cNvSpPr/>
          <p:nvPr/>
        </p:nvSpPr>
        <p:spPr>
          <a:xfrm>
            <a:off x="7494151" y="5005388"/>
            <a:ext cx="3563898" cy="1095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intelligence</a:t>
            </a:r>
            <a:endParaRPr lang="en-US" sz="3451" dirty="0"/>
          </a:p>
        </p:txBody>
      </p:sp>
      <p:sp>
        <p:nvSpPr>
          <p:cNvPr id="10" name="Text 7"/>
          <p:cNvSpPr/>
          <p:nvPr/>
        </p:nvSpPr>
        <p:spPr>
          <a:xfrm>
            <a:off x="3572113" y="6326505"/>
            <a:ext cx="3563898" cy="547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Domain </a:t>
            </a:r>
            <a:endParaRPr lang="en-US" sz="3451" dirty="0"/>
          </a:p>
        </p:txBody>
      </p:sp>
      <p:sp>
        <p:nvSpPr>
          <p:cNvPr id="11" name="Text 8"/>
          <p:cNvSpPr/>
          <p:nvPr/>
        </p:nvSpPr>
        <p:spPr>
          <a:xfrm>
            <a:off x="7494151" y="6326505"/>
            <a:ext cx="3563898" cy="547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</a:t>
            </a:r>
            <a:endParaRPr lang="en-US" sz="3451" dirty="0"/>
          </a:p>
        </p:txBody>
      </p:sp>
      <p:sp>
        <p:nvSpPr>
          <p:cNvPr id="12" name="Shape 9"/>
          <p:cNvSpPr/>
          <p:nvPr/>
        </p:nvSpPr>
        <p:spPr>
          <a:xfrm>
            <a:off x="3396853" y="6987064"/>
            <a:ext cx="7836575" cy="773311"/>
          </a:xfrm>
          <a:prstGeom prst="rect">
            <a:avLst/>
          </a:prstGeom>
          <a:solidFill>
            <a:srgbClr val="363A4A"/>
          </a:solidFill>
          <a:ln/>
        </p:spPr>
      </p:sp>
      <p:sp>
        <p:nvSpPr>
          <p:cNvPr id="13" name="Text 10"/>
          <p:cNvSpPr/>
          <p:nvPr/>
        </p:nvSpPr>
        <p:spPr>
          <a:xfrm>
            <a:off x="3572113" y="7099816"/>
            <a:ext cx="3563898" cy="547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PDifficulty level</a:t>
            </a:r>
            <a:endParaRPr lang="en-US" sz="3451" dirty="0"/>
          </a:p>
        </p:txBody>
      </p:sp>
      <p:sp>
        <p:nvSpPr>
          <p:cNvPr id="14" name="Text 11"/>
          <p:cNvSpPr/>
          <p:nvPr/>
        </p:nvSpPr>
        <p:spPr>
          <a:xfrm>
            <a:off x="7494151" y="7099816"/>
            <a:ext cx="3563898" cy="547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 </a:t>
            </a:r>
            <a:endParaRPr lang="en-US" sz="345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32945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Analyzing Google Apps Store Dataset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52644" y="3051453"/>
            <a:ext cx="27742" cy="3848695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3461087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322504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9" name="Text 6"/>
          <p:cNvSpPr/>
          <p:nvPr/>
        </p:nvSpPr>
        <p:spPr>
          <a:xfrm>
            <a:off x="1105793" y="3266718"/>
            <a:ext cx="1213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327362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Objective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375404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objective involves applying various business intelligence tools such as Tableau or Power BI to understand insights from the data effectively.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5318820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508277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4" name="Text 11"/>
          <p:cNvSpPr/>
          <p:nvPr/>
        </p:nvSpPr>
        <p:spPr>
          <a:xfrm>
            <a:off x="1076861" y="5124450"/>
            <a:ext cx="1790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513135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5611773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widespread use of technology, particularly the android mobile operating system, necessitates an in-depth analysis of key features and functionalities. This analysis aims to unveil crucial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8389" y="373606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 Generation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348389" y="493728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7" name="Text 4"/>
          <p:cNvSpPr/>
          <p:nvPr/>
        </p:nvSpPr>
        <p:spPr>
          <a:xfrm>
            <a:off x="2537698" y="4978956"/>
            <a:ext cx="1213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3070503" y="5013603"/>
            <a:ext cx="334601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Technological Dominance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3070503" y="5494020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Technology has become an integral part of daily life, influencing different aspects of our routine through devices like smartphones and tablets.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285" y="493728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1" name="Text 8"/>
          <p:cNvSpPr/>
          <p:nvPr/>
        </p:nvSpPr>
        <p:spPr>
          <a:xfrm>
            <a:off x="7586663" y="4978956"/>
            <a:ext cx="1790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8148399" y="50136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Mining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8148399" y="5494020"/>
            <a:ext cx="413361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data mining techniques, critical metrics and factors can be extracted from vast datasets, enabling the discernment of meaningful relationships between attributes.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238964"/>
            <a:ext cx="68274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Analysis Approach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24887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Tools Utilization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348389" y="3058120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tools like Tableau or Power BI to visualize data and gain deep insights.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4018836"/>
            <a:ext cx="4695706" cy="272188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93687" y="24887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 Understanding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7593687" y="3058120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Visualizing data using modern technology to gain a clear understanding of trends and patterns.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687" y="4018836"/>
            <a:ext cx="4695706" cy="26221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8764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Mining Results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3015139"/>
            <a:ext cx="3311128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70559" y="42370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Extraction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70559" y="4717494"/>
            <a:ext cx="28667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Extracted significant insights through data mining techniques.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517" y="3015139"/>
            <a:ext cx="3311128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81687" y="4237077"/>
            <a:ext cx="286678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Insightful Relationships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881687" y="5064681"/>
            <a:ext cx="28667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Identified meaningful relationships between various attributes.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645" y="3015139"/>
            <a:ext cx="3311247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2370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Trend Analysis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4717494"/>
            <a:ext cx="28669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Analyzed trends within the dataset to gain valuable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422208"/>
            <a:ext cx="616636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Visualization Tools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672007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6EB9FC"/>
                </a:solidFill>
                <a:latin typeface="Lora" pitchFamily="34" charset="0"/>
              </a:rPr>
              <a:t>1</a:t>
            </a: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3359706" y="46161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Representation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348389" y="5096589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Visualized data to represent the unique attributes and metrics within the dataset.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81768" y="3672007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8493085" y="46161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Insightful Insights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481768" y="5096589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Provided deep insights into the dataset through effective visualization techniques.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2605445"/>
            <a:ext cx="86808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Enhancing Technological Insights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8389" y="3633073"/>
            <a:ext cx="4855726" cy="1990963"/>
          </a:xfrm>
          <a:prstGeom prst="roundRect">
            <a:avLst>
              <a:gd name="adj" fmla="val 3348"/>
            </a:avLst>
          </a:prstGeom>
          <a:solidFill>
            <a:srgbClr val="363A4A"/>
          </a:solidFill>
          <a:ln/>
        </p:spPr>
      </p:sp>
      <p:sp>
        <p:nvSpPr>
          <p:cNvPr id="8" name="Text 5"/>
          <p:cNvSpPr/>
          <p:nvPr/>
        </p:nvSpPr>
        <p:spPr>
          <a:xfrm>
            <a:off x="2570559" y="3855244"/>
            <a:ext cx="31164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Visualization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570559" y="4335661"/>
            <a:ext cx="44113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Implementing interactive visualization methodologies to gain an in-depth understanding of technology trends.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285" y="3633073"/>
            <a:ext cx="4855726" cy="1990963"/>
          </a:xfrm>
          <a:prstGeom prst="roundRect">
            <a:avLst>
              <a:gd name="adj" fmla="val 3348"/>
            </a:avLst>
          </a:prstGeom>
          <a:solidFill>
            <a:srgbClr val="363A4A"/>
          </a:solidFill>
          <a:ln/>
        </p:spPr>
      </p:sp>
      <p:sp>
        <p:nvSpPr>
          <p:cNvPr id="11" name="Text 8"/>
          <p:cNvSpPr/>
          <p:nvPr/>
        </p:nvSpPr>
        <p:spPr>
          <a:xfrm>
            <a:off x="7648456" y="3855244"/>
            <a:ext cx="38045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Data-Driven Decision Making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7648456" y="4335661"/>
            <a:ext cx="44113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data-driven visual insights to make informed decisions within the technology domain.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552938"/>
            <a:ext cx="60398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Integration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570559" y="3832503"/>
            <a:ext cx="4518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of Technology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1062" y="3832503"/>
            <a:ext cx="4518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Utilized modern technology integration for comprehensive data analysis.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348389" y="4684157"/>
            <a:ext cx="9933503" cy="992505"/>
          </a:xfrm>
          <a:prstGeom prst="rect">
            <a:avLst/>
          </a:prstGeom>
          <a:solidFill>
            <a:srgbClr val="363A4A"/>
          </a:solidFill>
          <a:ln/>
        </p:spPr>
      </p:sp>
      <p:sp>
        <p:nvSpPr>
          <p:cNvPr id="8" name="Text 6"/>
          <p:cNvSpPr/>
          <p:nvPr/>
        </p:nvSpPr>
        <p:spPr>
          <a:xfrm>
            <a:off x="2570559" y="4825008"/>
            <a:ext cx="4518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Data-Driven Approach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062" y="4825008"/>
            <a:ext cx="4518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a data-driven approach to technology analysis for robust insights.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439</Words>
  <Application>Microsoft Office PowerPoint</Application>
  <PresentationFormat>Custom</PresentationFormat>
  <Paragraphs>97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Lora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DEEPALI SHINDE</cp:lastModifiedBy>
  <cp:revision>2</cp:revision>
  <dcterms:created xsi:type="dcterms:W3CDTF">2024-03-02T09:48:41Z</dcterms:created>
  <dcterms:modified xsi:type="dcterms:W3CDTF">2024-03-02T09:55:01Z</dcterms:modified>
</cp:coreProperties>
</file>